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20"/>
  </p:notesMasterIdLst>
  <p:handoutMasterIdLst>
    <p:handoutMasterId r:id="rId121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13" r:id="rId22"/>
    <p:sldId id="414" r:id="rId23"/>
    <p:sldId id="411" r:id="rId24"/>
    <p:sldId id="381" r:id="rId25"/>
    <p:sldId id="348" r:id="rId26"/>
    <p:sldId id="337" r:id="rId27"/>
    <p:sldId id="323" r:id="rId28"/>
    <p:sldId id="327" r:id="rId29"/>
    <p:sldId id="330" r:id="rId30"/>
    <p:sldId id="328" r:id="rId31"/>
    <p:sldId id="325" r:id="rId32"/>
    <p:sldId id="405" r:id="rId33"/>
    <p:sldId id="406" r:id="rId34"/>
    <p:sldId id="322" r:id="rId35"/>
    <p:sldId id="426" r:id="rId36"/>
    <p:sldId id="435" r:id="rId37"/>
    <p:sldId id="427" r:id="rId38"/>
    <p:sldId id="428" r:id="rId39"/>
    <p:sldId id="429" r:id="rId40"/>
    <p:sldId id="436" r:id="rId41"/>
    <p:sldId id="430" r:id="rId42"/>
    <p:sldId id="434" r:id="rId43"/>
    <p:sldId id="431" r:id="rId44"/>
    <p:sldId id="432" r:id="rId45"/>
    <p:sldId id="433" r:id="rId46"/>
    <p:sldId id="452" r:id="rId47"/>
    <p:sldId id="437" r:id="rId48"/>
    <p:sldId id="383" r:id="rId49"/>
    <p:sldId id="350" r:id="rId50"/>
    <p:sldId id="341" r:id="rId51"/>
    <p:sldId id="382" r:id="rId52"/>
    <p:sldId id="338" r:id="rId53"/>
    <p:sldId id="384" r:id="rId54"/>
    <p:sldId id="454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354" r:id="rId66"/>
    <p:sldId id="385" r:id="rId67"/>
    <p:sldId id="352" r:id="rId68"/>
    <p:sldId id="412" r:id="rId69"/>
    <p:sldId id="360" r:id="rId70"/>
    <p:sldId id="353" r:id="rId71"/>
    <p:sldId id="355" r:id="rId72"/>
    <p:sldId id="356" r:id="rId73"/>
    <p:sldId id="357" r:id="rId74"/>
    <p:sldId id="358" r:id="rId75"/>
    <p:sldId id="339" r:id="rId76"/>
    <p:sldId id="333" r:id="rId77"/>
    <p:sldId id="343" r:id="rId78"/>
    <p:sldId id="345" r:id="rId79"/>
    <p:sldId id="334" r:id="rId80"/>
    <p:sldId id="415" r:id="rId81"/>
    <p:sldId id="416" r:id="rId82"/>
    <p:sldId id="453" r:id="rId83"/>
    <p:sldId id="386" r:id="rId84"/>
    <p:sldId id="387" r:id="rId85"/>
    <p:sldId id="388" r:id="rId86"/>
    <p:sldId id="389" r:id="rId87"/>
    <p:sldId id="420" r:id="rId88"/>
    <p:sldId id="418" r:id="rId89"/>
    <p:sldId id="419" r:id="rId90"/>
    <p:sldId id="470" r:id="rId91"/>
    <p:sldId id="451" r:id="rId92"/>
    <p:sldId id="449" r:id="rId93"/>
    <p:sldId id="448" r:id="rId94"/>
    <p:sldId id="450" r:id="rId95"/>
    <p:sldId id="361" r:id="rId96"/>
    <p:sldId id="455" r:id="rId97"/>
    <p:sldId id="421" r:id="rId98"/>
    <p:sldId id="422" r:id="rId99"/>
    <p:sldId id="393" r:id="rId100"/>
    <p:sldId id="457" r:id="rId101"/>
    <p:sldId id="458" r:id="rId102"/>
    <p:sldId id="459" r:id="rId103"/>
    <p:sldId id="467" r:id="rId104"/>
    <p:sldId id="465" r:id="rId105"/>
    <p:sldId id="466" r:id="rId106"/>
    <p:sldId id="464" r:id="rId107"/>
    <p:sldId id="462" r:id="rId108"/>
    <p:sldId id="463" r:id="rId109"/>
    <p:sldId id="461" r:id="rId110"/>
    <p:sldId id="460" r:id="rId111"/>
    <p:sldId id="468" r:id="rId112"/>
    <p:sldId id="394" r:id="rId113"/>
    <p:sldId id="401" r:id="rId114"/>
    <p:sldId id="395" r:id="rId115"/>
    <p:sldId id="407" r:id="rId116"/>
    <p:sldId id="396" r:id="rId117"/>
    <p:sldId id="397" r:id="rId118"/>
    <p:sldId id="469" r:id="rId1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91" d="100"/>
          <a:sy n="91" d="100"/>
        </p:scale>
        <p:origin x="288" y="72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t>26.12.2017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74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106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23313" y="747429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2210381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3581810"/>
            <a:ext cx="3047619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6" y="1616570"/>
            <a:ext cx="4174016" cy="29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" y="1616570"/>
            <a:ext cx="2254413" cy="41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616570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DTO 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2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2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4296095"/>
            <a:ext cx="3047619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Provider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24667"/>
            <a:ext cx="3047619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286571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7016217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/>
              <a:t>Model and DAL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5134190"/>
            <a:ext cx="3047619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7860" y="1483580"/>
            <a:ext cx="5779641" cy="190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29" y="2986758"/>
            <a:ext cx="7070103" cy="19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50" y="1542886"/>
            <a:ext cx="214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02" y="1542886"/>
            <a:ext cx="1939958" cy="95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8" y="148164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1489" y="2947511"/>
            <a:ext cx="1395810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8202" y="1542886"/>
            <a:ext cx="1939958" cy="958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0559" y="1538512"/>
            <a:ext cx="2187215" cy="107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25828" y="2947511"/>
            <a:ext cx="697905" cy="229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689" y="4534293"/>
            <a:ext cx="3497344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7" name="Pentagon 1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Result 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" y="4013364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933661" y="4020336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3" grpId="0" animBg="1"/>
      <p:bldP spid="13" grpId="1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3192" y="2686639"/>
            <a:ext cx="768684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38568" y="3129699"/>
            <a:ext cx="7341481" cy="744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5390" y="3530851"/>
            <a:ext cx="7695446" cy="3150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3875</TotalTime>
  <Words>1043</Words>
  <Application>Microsoft Office PowerPoint</Application>
  <PresentationFormat>On-screen Show (4:3)</PresentationFormat>
  <Paragraphs>392</Paragraphs>
  <Slides>116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Пользователь Windows</cp:lastModifiedBy>
  <cp:revision>412</cp:revision>
  <dcterms:created xsi:type="dcterms:W3CDTF">2015-09-10T13:48:25Z</dcterms:created>
  <dcterms:modified xsi:type="dcterms:W3CDTF">2017-12-26T09:03:00Z</dcterms:modified>
</cp:coreProperties>
</file>